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33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370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926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909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424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55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8475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950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681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0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98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9153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DDD020-B2BA-4812-A253-DA7E119D1AE6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772A63-E642-4F84-8AD1-00FF291BB2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475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265714" y="1357646"/>
            <a:ext cx="9245600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600" b="1" dirty="0" smtClean="0">
                <a:solidFill>
                  <a:srgbClr val="C00000"/>
                </a:solidFill>
              </a:rPr>
              <a:t>The </a:t>
            </a:r>
            <a:r>
              <a:rPr lang="en-US" sz="6600" b="1" dirty="0" smtClean="0">
                <a:solidFill>
                  <a:srgbClr val="C00000"/>
                </a:solidFill>
                <a:latin typeface="Arial Rounded MT Bold" panose="020F0704030504030204" pitchFamily="34" charset="0"/>
              </a:rPr>
              <a:t>Lost</a:t>
            </a:r>
            <a:r>
              <a:rPr lang="en-US" sz="6600" b="1" dirty="0" smtClean="0">
                <a:solidFill>
                  <a:srgbClr val="C00000"/>
                </a:solidFill>
              </a:rPr>
              <a:t> Seed</a:t>
            </a:r>
            <a:r>
              <a:rPr lang="en-US" dirty="0" smtClean="0">
                <a:solidFill>
                  <a:srgbClr val="C00000"/>
                </a:solidFill>
              </a:rPr>
              <a:t/>
            </a:r>
            <a:br>
              <a:rPr lang="en-US" dirty="0" smtClean="0">
                <a:solidFill>
                  <a:srgbClr val="C00000"/>
                </a:solidFill>
              </a:rPr>
            </a:b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9077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714171" y="5253950"/>
            <a:ext cx="862148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 Rounded MT Bold" panose="020F0704030504030204" pitchFamily="34" charset="0"/>
              </a:rPr>
              <a:t>There lived a boy named Ali in a small village.</a:t>
            </a:r>
            <a:br>
              <a:rPr lang="en-US" sz="2400" b="1" dirty="0" smtClean="0">
                <a:latin typeface="Arial Rounded MT Bold" panose="020F0704030504030204" pitchFamily="34" charset="0"/>
              </a:rPr>
            </a:br>
            <a:r>
              <a:rPr lang="en-US" sz="2400" b="1" dirty="0" smtClean="0">
                <a:latin typeface="Arial Rounded MT Bold" panose="020F0704030504030204" pitchFamily="34" charset="0"/>
              </a:rPr>
              <a:t>He always wished to have a big tree in front of his house.</a:t>
            </a:r>
            <a:endParaRPr lang="en-US" sz="24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9331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07885" y="5631543"/>
            <a:ext cx="83166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 Rounded MT Bold" panose="020F0704030504030204" pitchFamily="34" charset="0"/>
              </a:rPr>
              <a:t>One day, he found a small seed on the road.</a:t>
            </a:r>
            <a:br>
              <a:rPr lang="en-US" sz="2400" b="1" dirty="0" smtClean="0">
                <a:latin typeface="Arial Rounded MT Bold" panose="020F0704030504030204" pitchFamily="34" charset="0"/>
              </a:rPr>
            </a:br>
            <a:r>
              <a:rPr lang="en-US" sz="2400" b="1" dirty="0" smtClean="0">
                <a:latin typeface="Arial Rounded MT Bold" panose="020F0704030504030204" pitchFamily="34" charset="0"/>
              </a:rPr>
              <a:t>He thought, “Maybe this seed can grow into a big tree!”</a:t>
            </a:r>
            <a:endParaRPr lang="en-US" sz="24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939168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451429" y="5515206"/>
            <a:ext cx="90133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 smtClean="0">
                <a:latin typeface="Arial Rounded MT Bold" panose="020F0704030504030204" pitchFamily="34" charset="0"/>
              </a:rPr>
              <a:t>Ali planted the seed in the soil. But… he forgot to water it.</a:t>
            </a:r>
            <a:endParaRPr lang="en-US" sz="24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52910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0498" y="0"/>
            <a:ext cx="12572998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17714" y="2241619"/>
            <a:ext cx="814251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 smtClean="0">
                <a:latin typeface="Arial Rounded MT Bold" panose="020F0704030504030204" pitchFamily="34" charset="0"/>
              </a:rPr>
              <a:t>A few days </a:t>
            </a:r>
            <a:r>
              <a:rPr lang="en-US" sz="3200" b="1" dirty="0" smtClean="0">
                <a:latin typeface="Arial Rounded MT Bold" panose="020F0704030504030204" pitchFamily="34" charset="0"/>
              </a:rPr>
              <a:t>later</a:t>
            </a:r>
            <a:r>
              <a:rPr lang="en-US" sz="2800" b="1" dirty="0" smtClean="0">
                <a:latin typeface="Arial Rounded MT Bold" panose="020F0704030504030204" pitchFamily="34" charset="0"/>
              </a:rPr>
              <a:t>, he checked the seed —</a:t>
            </a:r>
          </a:p>
          <a:p>
            <a:r>
              <a:rPr lang="en-US" sz="2800" b="1" dirty="0" smtClean="0">
                <a:latin typeface="Arial Rounded MT Bold" panose="020F0704030504030204" pitchFamily="34" charset="0"/>
              </a:rPr>
              <a:t>it was dry and dead.</a:t>
            </a:r>
            <a:endParaRPr lang="en-US" sz="28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456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9026"/>
            <a:ext cx="12192000" cy="685799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625600" y="5318651"/>
            <a:ext cx="840377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smtClean="0">
                <a:latin typeface="Arial Rounded MT Bold" panose="020F0704030504030204" pitchFamily="34" charset="0"/>
              </a:rPr>
              <a:t>Ali didn’t give up. He planted another seed.</a:t>
            </a:r>
            <a:br>
              <a:rPr lang="en-US" sz="2400" b="1" dirty="0" smtClean="0">
                <a:latin typeface="Arial Rounded MT Bold" panose="020F0704030504030204" pitchFamily="34" charset="0"/>
              </a:rPr>
            </a:br>
            <a:r>
              <a:rPr lang="en-US" sz="2400" b="1" dirty="0" smtClean="0">
                <a:latin typeface="Arial Rounded MT Bold" panose="020F0704030504030204" pitchFamily="34" charset="0"/>
              </a:rPr>
              <a:t>This time, he watered it daily and took good care of it.</a:t>
            </a:r>
            <a:endParaRPr lang="en-US" sz="2400" b="1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04979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75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82500" cy="685799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446562" y="6131446"/>
            <a:ext cx="71119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 Rounded MT Bold" panose="020F0704030504030204" pitchFamily="34" charset="0"/>
              </a:rPr>
              <a:t>Slowly, the seed sprouted, then became a small plant,</a:t>
            </a:r>
            <a:br>
              <a:rPr lang="en-US" sz="2000" dirty="0" smtClean="0">
                <a:latin typeface="Arial Rounded MT Bold" panose="020F0704030504030204" pitchFamily="34" charset="0"/>
              </a:rPr>
            </a:br>
            <a:r>
              <a:rPr lang="en-US" sz="2000" dirty="0" smtClean="0">
                <a:latin typeface="Arial Rounded MT Bold" panose="020F0704030504030204" pitchFamily="34" charset="0"/>
              </a:rPr>
              <a:t>and after some months, a beautiful </a:t>
            </a:r>
            <a:r>
              <a:rPr lang="en-US" sz="2000" b="1" dirty="0" smtClean="0">
                <a:latin typeface="Arial Rounded MT Bold" panose="020F0704030504030204" pitchFamily="34" charset="0"/>
              </a:rPr>
              <a:t>young tree</a:t>
            </a:r>
            <a:endParaRPr lang="en-US" sz="2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342002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xit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6" dur="1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3771" y="0"/>
            <a:ext cx="13888358" cy="6966857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57944" y="5231564"/>
            <a:ext cx="89117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>
                <a:latin typeface="Arial Rounded MT Bold" panose="020F0704030504030204" pitchFamily="34" charset="0"/>
              </a:rPr>
              <a:t>Ali learned: </a:t>
            </a:r>
            <a:r>
              <a:rPr lang="en-US" sz="2000" b="1" dirty="0" smtClean="0">
                <a:latin typeface="Arial Rounded MT Bold" panose="020F0704030504030204" pitchFamily="34" charset="0"/>
              </a:rPr>
              <a:t>“Success is like a seed. If you take care of it every day,</a:t>
            </a:r>
            <a:br>
              <a:rPr lang="en-US" sz="2000" b="1" dirty="0" smtClean="0">
                <a:latin typeface="Arial Rounded MT Bold" panose="020F0704030504030204" pitchFamily="34" charset="0"/>
              </a:rPr>
            </a:br>
            <a:r>
              <a:rPr lang="en-US" sz="2000" b="1" dirty="0" smtClean="0">
                <a:latin typeface="Arial Rounded MT Bold" panose="020F0704030504030204" pitchFamily="34" charset="0"/>
              </a:rPr>
              <a:t>                         it grows into something great.”</a:t>
            </a:r>
            <a:endParaRPr lang="en-US" sz="2000" dirty="0"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252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288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99</Words>
  <Application>Microsoft Office PowerPoint</Application>
  <PresentationFormat>Widescreen</PresentationFormat>
  <Paragraphs>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Arial Rounded MT Bold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Faizan</dc:creator>
  <cp:lastModifiedBy>Muhammad Faizan</cp:lastModifiedBy>
  <cp:revision>7</cp:revision>
  <dcterms:created xsi:type="dcterms:W3CDTF">2025-11-18T01:54:35Z</dcterms:created>
  <dcterms:modified xsi:type="dcterms:W3CDTF">2025-11-18T02:41:59Z</dcterms:modified>
</cp:coreProperties>
</file>

<file path=docProps/thumbnail.jpeg>
</file>